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D39C0D-28D5-4DEF-92A0-9E56CB830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12D4A4-45C5-48C6-956B-D9978DD91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DEC0A1-B2AA-49DC-BED8-58B8DDA1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2214F2-F999-4A02-AC35-DBC95D25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94CB62-0AE2-4E95-82DC-69E1C57B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651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E756D8-7CAD-496C-8676-78B6E6F0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EC2B018-7955-4DED-B910-FAD5E9B86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CEE919-2608-429D-8CC0-74BAC2D40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600EEB-7F9C-4E50-A23B-0D72E5E0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CEEBD-6F27-4F0D-B00C-C1F11B2B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70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5AD370-4E3B-4165-9F0C-82BCC310F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D9B53C-996A-4A69-8866-2997EFF54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A00832-9497-4113-8F66-FAE91857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4B7FE4-45F5-428C-B96C-9C16B6FF7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587512-47C5-4AE9-A188-65429014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2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59F832-0783-4E74-9467-BBA64922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4AEC05-CEDF-44E4-9679-FED23B4FE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7362E4-1909-45DC-99C3-F9AC64FD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1F1609-0A9F-481B-8506-F0676E18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134D0E-DE9D-452D-AD61-B2381DD7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46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52178B-B7C4-4613-95F3-1EAC6980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AB5FA8-F8B7-4B93-96A7-0E4117102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7E8684-503A-4308-8169-99042210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A908B7-70C8-40C5-B88A-B1FBC26FB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880A3E-EA7C-4163-85DD-235267CC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17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0EC0CF-173F-4E75-B0AD-8C8686C2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76CED3-654B-40EF-8031-869BD7D79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FCAE91-0C13-476C-BCDC-9935FA574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85930A-62C1-402B-B9B7-7547EAD4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F7C975-5135-4997-A1C0-FBE76C4D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F75647-CBDD-4440-A0F0-47DC9D3E5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02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D75C6A-2857-4E6A-A22B-CCD0870B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683AE5-D89C-498A-91BC-755AA91C7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787680-84A6-4F1D-A121-947699B02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6DCD0A-D387-4D2D-A1C2-21FD17DDB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F6A4B92-9D8E-445F-B73A-BCC932960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FBFF79C-373A-4A16-823F-41AFC2440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8138B5D-12A0-4B69-A942-CCCFB9D5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B73495-27FD-41F6-8451-21A979FED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34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7A5C2E-2674-4757-9F10-8278FB6E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EE406D-AD33-4214-B505-5F65FF539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9BC42E-7685-4F96-BBA5-532C3257D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2A1130-4399-4718-BB97-843C5E62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48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56DDB8-F43D-43BB-BC07-CDD221F0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E65CDE-DA95-4837-A212-D2AA02FA1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2306E1-87D6-4965-81C9-31790D04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8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6E06D-18AC-4724-886D-A4CA11A0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F09F0B-1DDA-442C-BE10-0F59327EF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4CA661-6FFB-4C54-B619-2C844B22B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AB7F4F-8A55-4376-85C7-4E360F226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4071DF-E23B-4526-9295-BA39472C1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7D6F72-50F5-42B0-BD3C-5CB54E86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01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1D604F-2E78-46D8-B910-96F32014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2AC660D-EE26-40AE-B980-D38751DF50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BF9454-5720-4232-A419-54DE20F1D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323BE5-4757-45E2-A08E-805C9A4A2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AB6BA6-2DF9-43A2-9C6D-42F28DBD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5AB122-C09F-4202-ABF1-2A7DEA7C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31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5510D5-026D-4D5D-854F-79C07FFD0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E2E268-9FA0-45AA-91EE-613FC820A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F03949-2F5E-4C4F-9450-F877014FE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07A86-092A-4ECA-8B58-DCD6F941A6D3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B53F7C-4694-4DE2-A150-C0CFA79D4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6EFE1F-D006-4948-9075-E681C83B8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3FD71-3C52-4112-A951-0DBB28E8D9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53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2E23DE0-0213-4E75-90BD-5A3CD35D4B34}"/>
              </a:ext>
            </a:extLst>
          </p:cNvPr>
          <p:cNvSpPr txBox="1"/>
          <p:nvPr/>
        </p:nvSpPr>
        <p:spPr>
          <a:xfrm>
            <a:off x="4577938" y="445325"/>
            <a:ext cx="292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 la Gare à l’hébergement :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484E80-F6F5-4640-B5AC-E273D505A8EF}"/>
              </a:ext>
            </a:extLst>
          </p:cNvPr>
          <p:cNvSpPr txBox="1"/>
          <p:nvPr/>
        </p:nvSpPr>
        <p:spPr>
          <a:xfrm>
            <a:off x="938151" y="1306286"/>
            <a:ext cx="1012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A la sortie de la gare, prenez la direction sur votre gauche et rendez-vous sur la gare routière quai n°1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3146DE-D2AF-4833-AD8D-64ADC8EB5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158" y="1843642"/>
            <a:ext cx="8358250" cy="4560961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60943ED0-E729-4C43-899C-0F71E3830AF9}"/>
              </a:ext>
            </a:extLst>
          </p:cNvPr>
          <p:cNvSpPr/>
          <p:nvPr/>
        </p:nvSpPr>
        <p:spPr>
          <a:xfrm rot="20486835">
            <a:off x="6753672" y="3851805"/>
            <a:ext cx="3129148" cy="1510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104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38639EB-CA5B-457E-85E0-67E831F6C2AE}"/>
              </a:ext>
            </a:extLst>
          </p:cNvPr>
          <p:cNvSpPr txBox="1"/>
          <p:nvPr/>
        </p:nvSpPr>
        <p:spPr>
          <a:xfrm>
            <a:off x="160316" y="5045616"/>
            <a:ext cx="60950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Monter dans le bus C4 direction Malo Plage</a:t>
            </a:r>
          </a:p>
          <a:p>
            <a:pPr marL="285750" indent="-285750">
              <a:buFontTx/>
              <a:buChar char="-"/>
            </a:pPr>
            <a:r>
              <a:rPr lang="fr-FR" dirty="0"/>
              <a:t>Descendre à l’arrêt Bordées</a:t>
            </a:r>
          </a:p>
          <a:p>
            <a:pPr marL="285750" indent="-285750">
              <a:buFontTx/>
              <a:buChar char="-"/>
            </a:pPr>
            <a:r>
              <a:rPr lang="fr-FR" dirty="0"/>
              <a:t>Aller à l’Escale : </a:t>
            </a:r>
          </a:p>
          <a:p>
            <a:pPr lvl="1"/>
            <a:r>
              <a:rPr lang="fr-FR" dirty="0"/>
              <a:t>Quartier du Grand Large, 351 Avenue des Bancs de Flandre, 59140 Dunkerque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F01EA0-7830-4A08-A2CF-5D39B7428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6" y="97892"/>
            <a:ext cx="11869387" cy="4190866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869C9388-E29C-4EF3-98BD-7CE8E48BBEDF}"/>
              </a:ext>
            </a:extLst>
          </p:cNvPr>
          <p:cNvSpPr/>
          <p:nvPr/>
        </p:nvSpPr>
        <p:spPr>
          <a:xfrm rot="11012090">
            <a:off x="1893263" y="1929920"/>
            <a:ext cx="7771360" cy="2371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5A15031-C914-465E-934C-82933981F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563" y="4546603"/>
            <a:ext cx="5311140" cy="17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2F4C017-1452-4F0F-80DC-8754941032D3}"/>
              </a:ext>
            </a:extLst>
          </p:cNvPr>
          <p:cNvSpPr txBox="1"/>
          <p:nvPr/>
        </p:nvSpPr>
        <p:spPr>
          <a:xfrm>
            <a:off x="4577938" y="445325"/>
            <a:ext cx="310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 l’Escale au lieu du congrès :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C43D9F-7177-4F66-A79A-FC185517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0516"/>
            <a:ext cx="12192000" cy="29569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F9C46E8-BD36-44C5-B843-DFB647C72C0F}"/>
              </a:ext>
            </a:extLst>
          </p:cNvPr>
          <p:cNvSpPr txBox="1"/>
          <p:nvPr/>
        </p:nvSpPr>
        <p:spPr>
          <a:xfrm>
            <a:off x="938151" y="1306286"/>
            <a:ext cx="1012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Prendre l’escalier en face de vous pour passer par la passerelle du Grand Large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CE950BCE-5D88-4A70-8791-3DC811D5E474}"/>
              </a:ext>
            </a:extLst>
          </p:cNvPr>
          <p:cNvSpPr/>
          <p:nvPr/>
        </p:nvSpPr>
        <p:spPr>
          <a:xfrm rot="11207900">
            <a:off x="1778963" y="3415820"/>
            <a:ext cx="7771360" cy="2371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410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F7D4B22-0CA9-42D4-A880-DA4A9EB5D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868"/>
            <a:ext cx="12192000" cy="5403384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F32244FE-50F7-45A0-A774-167EECEA4FF7}"/>
              </a:ext>
            </a:extLst>
          </p:cNvPr>
          <p:cNvSpPr/>
          <p:nvPr/>
        </p:nvSpPr>
        <p:spPr>
          <a:xfrm rot="17885233">
            <a:off x="-65164" y="5285666"/>
            <a:ext cx="1582056" cy="1543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5C696AFB-476B-4189-B3D4-BD76C175411E}"/>
              </a:ext>
            </a:extLst>
          </p:cNvPr>
          <p:cNvSpPr/>
          <p:nvPr/>
        </p:nvSpPr>
        <p:spPr>
          <a:xfrm rot="20710774" flipV="1">
            <a:off x="1123795" y="4195811"/>
            <a:ext cx="3348664" cy="102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B45FD076-7577-4B1E-B43A-3B2010958707}"/>
              </a:ext>
            </a:extLst>
          </p:cNvPr>
          <p:cNvSpPr/>
          <p:nvPr/>
        </p:nvSpPr>
        <p:spPr>
          <a:xfrm rot="20710774" flipV="1">
            <a:off x="4522122" y="2951162"/>
            <a:ext cx="6226750" cy="1179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BA6096B0-52AD-4226-8A79-59FC7A51B9B9}"/>
              </a:ext>
            </a:extLst>
          </p:cNvPr>
          <p:cNvSpPr/>
          <p:nvPr/>
        </p:nvSpPr>
        <p:spPr>
          <a:xfrm rot="3714165">
            <a:off x="10111719" y="3293943"/>
            <a:ext cx="2404812" cy="1401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F3C831-CA65-4EE2-AE31-4E3DD5011AE0}"/>
              </a:ext>
            </a:extLst>
          </p:cNvPr>
          <p:cNvSpPr txBox="1"/>
          <p:nvPr/>
        </p:nvSpPr>
        <p:spPr>
          <a:xfrm>
            <a:off x="160911" y="172036"/>
            <a:ext cx="1012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Longer la digue des alliés</a:t>
            </a:r>
          </a:p>
          <a:p>
            <a:pPr marL="285750" indent="-285750">
              <a:buFontTx/>
              <a:buChar char="-"/>
            </a:pPr>
            <a:r>
              <a:rPr lang="fr-FR" dirty="0"/>
              <a:t>Au restaurant « L’Iguane » prendre à droite jusqu’au Casino</a:t>
            </a:r>
          </a:p>
        </p:txBody>
      </p:sp>
    </p:spTree>
    <p:extLst>
      <p:ext uri="{BB962C8B-B14F-4D97-AF65-F5344CB8AC3E}">
        <p14:creationId xmlns:p14="http://schemas.microsoft.com/office/powerpoint/2010/main" val="2351945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E144F76-FFC9-4A71-955D-A9476DCEC12E}"/>
              </a:ext>
            </a:extLst>
          </p:cNvPr>
          <p:cNvSpPr txBox="1"/>
          <p:nvPr/>
        </p:nvSpPr>
        <p:spPr>
          <a:xfrm>
            <a:off x="4577938" y="445325"/>
            <a:ext cx="513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Lieu du congrès : 40 Pl. du Casino, 59240 Dunkerque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3534E3-5618-493A-A212-A05340FC5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665" y="1162246"/>
            <a:ext cx="9338709" cy="52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423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107</Words>
  <Application>Microsoft Office PowerPoint</Application>
  <PresentationFormat>Grand écran</PresentationFormat>
  <Paragraphs>11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Poupin</dc:creator>
  <cp:lastModifiedBy>Hazar</cp:lastModifiedBy>
  <cp:revision>6</cp:revision>
  <dcterms:created xsi:type="dcterms:W3CDTF">2022-11-03T15:30:51Z</dcterms:created>
  <dcterms:modified xsi:type="dcterms:W3CDTF">2022-11-15T11:10:55Z</dcterms:modified>
</cp:coreProperties>
</file>